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57" r:id="rId2"/>
  </p:sldIdLst>
  <p:sldSz cx="8412163" cy="4937125"/>
  <p:notesSz cx="6858000" cy="9144000"/>
  <p:defaultTextStyle>
    <a:defPPr>
      <a:defRPr lang="en-US"/>
    </a:defPPr>
    <a:lvl1pPr marL="0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1pPr>
    <a:lvl2pPr marL="311569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2pPr>
    <a:lvl3pPr marL="623136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3pPr>
    <a:lvl4pPr marL="934705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4pPr>
    <a:lvl5pPr marL="1246273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5pPr>
    <a:lvl6pPr marL="1557842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6pPr>
    <a:lvl7pPr marL="1869410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7pPr>
    <a:lvl8pPr marL="2180978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8pPr>
    <a:lvl9pPr marL="2492548" algn="l" defTabSz="623136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C6256-7E50-4653-8D7D-F1FCAAC977E8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0100" y="1143000"/>
            <a:ext cx="5257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6DDBF-F174-45E8-A1E3-9C4647F84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9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1pPr>
    <a:lvl2pPr marL="311569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2pPr>
    <a:lvl3pPr marL="623136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3pPr>
    <a:lvl4pPr marL="934705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4pPr>
    <a:lvl5pPr marL="1246273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5pPr>
    <a:lvl6pPr marL="1557842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6pPr>
    <a:lvl7pPr marL="1869410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7pPr>
    <a:lvl8pPr marL="2180978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8pPr>
    <a:lvl9pPr marL="2492548" algn="l" defTabSz="62313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0100" y="1143000"/>
            <a:ext cx="525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3FEAB-4DE3-4788-8C9F-9C263E5005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2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21" y="807997"/>
            <a:ext cx="6309122" cy="1718851"/>
          </a:xfrm>
        </p:spPr>
        <p:txBody>
          <a:bodyPr anchor="b"/>
          <a:lstStyle>
            <a:lvl1pPr algn="ctr">
              <a:defRPr sz="41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21" y="2593134"/>
            <a:ext cx="6309122" cy="1191995"/>
          </a:xfrm>
        </p:spPr>
        <p:txBody>
          <a:bodyPr/>
          <a:lstStyle>
            <a:lvl1pPr marL="0" indent="0" algn="ctr">
              <a:buNone/>
              <a:defRPr sz="1656"/>
            </a:lvl1pPr>
            <a:lvl2pPr marL="315468" indent="0" algn="ctr">
              <a:buNone/>
              <a:defRPr sz="1380"/>
            </a:lvl2pPr>
            <a:lvl3pPr marL="630936" indent="0" algn="ctr">
              <a:buNone/>
              <a:defRPr sz="1242"/>
            </a:lvl3pPr>
            <a:lvl4pPr marL="946404" indent="0" algn="ctr">
              <a:buNone/>
              <a:defRPr sz="1104"/>
            </a:lvl4pPr>
            <a:lvl5pPr marL="1261872" indent="0" algn="ctr">
              <a:buNone/>
              <a:defRPr sz="1104"/>
            </a:lvl5pPr>
            <a:lvl6pPr marL="1577340" indent="0" algn="ctr">
              <a:buNone/>
              <a:defRPr sz="1104"/>
            </a:lvl6pPr>
            <a:lvl7pPr marL="1892808" indent="0" algn="ctr">
              <a:buNone/>
              <a:defRPr sz="1104"/>
            </a:lvl7pPr>
            <a:lvl8pPr marL="2208276" indent="0" algn="ctr">
              <a:buNone/>
              <a:defRPr sz="1104"/>
            </a:lvl8pPr>
            <a:lvl9pPr marL="2523744" indent="0" algn="ctr">
              <a:buNone/>
              <a:defRPr sz="110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1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7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19954" y="262856"/>
            <a:ext cx="1813873" cy="41839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336" y="262856"/>
            <a:ext cx="5336466" cy="418398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2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955" y="1230854"/>
            <a:ext cx="7255491" cy="2053706"/>
          </a:xfrm>
        </p:spPr>
        <p:txBody>
          <a:bodyPr anchor="b"/>
          <a:lstStyle>
            <a:lvl1pPr>
              <a:defRPr sz="41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55" y="3303989"/>
            <a:ext cx="7255491" cy="1079996"/>
          </a:xfrm>
        </p:spPr>
        <p:txBody>
          <a:bodyPr/>
          <a:lstStyle>
            <a:lvl1pPr marL="0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1pPr>
            <a:lvl2pPr marL="315468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2pPr>
            <a:lvl3pPr marL="630936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3pPr>
            <a:lvl4pPr marL="946404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4pPr>
            <a:lvl5pPr marL="1261872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5pPr>
            <a:lvl6pPr marL="1577340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6pPr>
            <a:lvl7pPr marL="1892808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7pPr>
            <a:lvl8pPr marL="2208276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8pPr>
            <a:lvl9pPr marL="2523744" indent="0">
              <a:buNone/>
              <a:defRPr sz="11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6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336" y="1314281"/>
            <a:ext cx="3575169" cy="3132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8658" y="1314281"/>
            <a:ext cx="3575169" cy="3132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0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2" y="262856"/>
            <a:ext cx="7255491" cy="9542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432" y="1210282"/>
            <a:ext cx="3558739" cy="593140"/>
          </a:xfrm>
        </p:spPr>
        <p:txBody>
          <a:bodyPr anchor="b"/>
          <a:lstStyle>
            <a:lvl1pPr marL="0" indent="0">
              <a:buNone/>
              <a:defRPr sz="1656" b="1"/>
            </a:lvl1pPr>
            <a:lvl2pPr marL="315468" indent="0">
              <a:buNone/>
              <a:defRPr sz="1380" b="1"/>
            </a:lvl2pPr>
            <a:lvl3pPr marL="630936" indent="0">
              <a:buNone/>
              <a:defRPr sz="1242" b="1"/>
            </a:lvl3pPr>
            <a:lvl4pPr marL="946404" indent="0">
              <a:buNone/>
              <a:defRPr sz="1104" b="1"/>
            </a:lvl4pPr>
            <a:lvl5pPr marL="1261872" indent="0">
              <a:buNone/>
              <a:defRPr sz="1104" b="1"/>
            </a:lvl5pPr>
            <a:lvl6pPr marL="1577340" indent="0">
              <a:buNone/>
              <a:defRPr sz="1104" b="1"/>
            </a:lvl6pPr>
            <a:lvl7pPr marL="1892808" indent="0">
              <a:buNone/>
              <a:defRPr sz="1104" b="1"/>
            </a:lvl7pPr>
            <a:lvl8pPr marL="2208276" indent="0">
              <a:buNone/>
              <a:defRPr sz="1104" b="1"/>
            </a:lvl8pPr>
            <a:lvl9pPr marL="2523744" indent="0">
              <a:buNone/>
              <a:defRPr sz="110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432" y="1803422"/>
            <a:ext cx="3558739" cy="2652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8657" y="1210282"/>
            <a:ext cx="3576265" cy="593140"/>
          </a:xfrm>
        </p:spPr>
        <p:txBody>
          <a:bodyPr anchor="b"/>
          <a:lstStyle>
            <a:lvl1pPr marL="0" indent="0">
              <a:buNone/>
              <a:defRPr sz="1656" b="1"/>
            </a:lvl1pPr>
            <a:lvl2pPr marL="315468" indent="0">
              <a:buNone/>
              <a:defRPr sz="1380" b="1"/>
            </a:lvl2pPr>
            <a:lvl3pPr marL="630936" indent="0">
              <a:buNone/>
              <a:defRPr sz="1242" b="1"/>
            </a:lvl3pPr>
            <a:lvl4pPr marL="946404" indent="0">
              <a:buNone/>
              <a:defRPr sz="1104" b="1"/>
            </a:lvl4pPr>
            <a:lvl5pPr marL="1261872" indent="0">
              <a:buNone/>
              <a:defRPr sz="1104" b="1"/>
            </a:lvl5pPr>
            <a:lvl6pPr marL="1577340" indent="0">
              <a:buNone/>
              <a:defRPr sz="1104" b="1"/>
            </a:lvl6pPr>
            <a:lvl7pPr marL="1892808" indent="0">
              <a:buNone/>
              <a:defRPr sz="1104" b="1"/>
            </a:lvl7pPr>
            <a:lvl8pPr marL="2208276" indent="0">
              <a:buNone/>
              <a:defRPr sz="1104" b="1"/>
            </a:lvl8pPr>
            <a:lvl9pPr marL="2523744" indent="0">
              <a:buNone/>
              <a:defRPr sz="110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8657" y="1803422"/>
            <a:ext cx="3576265" cy="2652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8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6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7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2" y="329142"/>
            <a:ext cx="2713141" cy="1151996"/>
          </a:xfrm>
        </p:spPr>
        <p:txBody>
          <a:bodyPr anchor="b"/>
          <a:lstStyle>
            <a:lvl1pPr>
              <a:defRPr sz="220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265" y="710855"/>
            <a:ext cx="4258658" cy="3508559"/>
          </a:xfrm>
        </p:spPr>
        <p:txBody>
          <a:bodyPr/>
          <a:lstStyle>
            <a:lvl1pPr>
              <a:defRPr sz="2208"/>
            </a:lvl1pPr>
            <a:lvl2pPr>
              <a:defRPr sz="1932"/>
            </a:lvl2pPr>
            <a:lvl3pPr>
              <a:defRPr sz="1656"/>
            </a:lvl3pPr>
            <a:lvl4pPr>
              <a:defRPr sz="1380"/>
            </a:lvl4pPr>
            <a:lvl5pPr>
              <a:defRPr sz="1380"/>
            </a:lvl5pPr>
            <a:lvl6pPr>
              <a:defRPr sz="1380"/>
            </a:lvl6pPr>
            <a:lvl7pPr>
              <a:defRPr sz="1380"/>
            </a:lvl7pPr>
            <a:lvl8pPr>
              <a:defRPr sz="1380"/>
            </a:lvl8pPr>
            <a:lvl9pPr>
              <a:defRPr sz="13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9432" y="1481138"/>
            <a:ext cx="2713141" cy="2743990"/>
          </a:xfrm>
        </p:spPr>
        <p:txBody>
          <a:bodyPr/>
          <a:lstStyle>
            <a:lvl1pPr marL="0" indent="0">
              <a:buNone/>
              <a:defRPr sz="1104"/>
            </a:lvl1pPr>
            <a:lvl2pPr marL="315468" indent="0">
              <a:buNone/>
              <a:defRPr sz="966"/>
            </a:lvl2pPr>
            <a:lvl3pPr marL="630936" indent="0">
              <a:buNone/>
              <a:defRPr sz="828"/>
            </a:lvl3pPr>
            <a:lvl4pPr marL="946404" indent="0">
              <a:buNone/>
              <a:defRPr sz="690"/>
            </a:lvl4pPr>
            <a:lvl5pPr marL="1261872" indent="0">
              <a:buNone/>
              <a:defRPr sz="690"/>
            </a:lvl5pPr>
            <a:lvl6pPr marL="1577340" indent="0">
              <a:buNone/>
              <a:defRPr sz="690"/>
            </a:lvl6pPr>
            <a:lvl7pPr marL="1892808" indent="0">
              <a:buNone/>
              <a:defRPr sz="690"/>
            </a:lvl7pPr>
            <a:lvl8pPr marL="2208276" indent="0">
              <a:buNone/>
              <a:defRPr sz="690"/>
            </a:lvl8pPr>
            <a:lvl9pPr marL="2523744" indent="0">
              <a:buNone/>
              <a:defRPr sz="69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3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2" y="329142"/>
            <a:ext cx="2713141" cy="1151996"/>
          </a:xfrm>
        </p:spPr>
        <p:txBody>
          <a:bodyPr anchor="b"/>
          <a:lstStyle>
            <a:lvl1pPr>
              <a:defRPr sz="220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6265" y="710855"/>
            <a:ext cx="4258658" cy="3508559"/>
          </a:xfrm>
        </p:spPr>
        <p:txBody>
          <a:bodyPr anchor="t"/>
          <a:lstStyle>
            <a:lvl1pPr marL="0" indent="0">
              <a:buNone/>
              <a:defRPr sz="2208"/>
            </a:lvl1pPr>
            <a:lvl2pPr marL="315468" indent="0">
              <a:buNone/>
              <a:defRPr sz="1932"/>
            </a:lvl2pPr>
            <a:lvl3pPr marL="630936" indent="0">
              <a:buNone/>
              <a:defRPr sz="1656"/>
            </a:lvl3pPr>
            <a:lvl4pPr marL="946404" indent="0">
              <a:buNone/>
              <a:defRPr sz="1380"/>
            </a:lvl4pPr>
            <a:lvl5pPr marL="1261872" indent="0">
              <a:buNone/>
              <a:defRPr sz="1380"/>
            </a:lvl5pPr>
            <a:lvl6pPr marL="1577340" indent="0">
              <a:buNone/>
              <a:defRPr sz="1380"/>
            </a:lvl6pPr>
            <a:lvl7pPr marL="1892808" indent="0">
              <a:buNone/>
              <a:defRPr sz="1380"/>
            </a:lvl7pPr>
            <a:lvl8pPr marL="2208276" indent="0">
              <a:buNone/>
              <a:defRPr sz="1380"/>
            </a:lvl8pPr>
            <a:lvl9pPr marL="2523744" indent="0">
              <a:buNone/>
              <a:defRPr sz="13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9432" y="1481138"/>
            <a:ext cx="2713141" cy="2743990"/>
          </a:xfrm>
        </p:spPr>
        <p:txBody>
          <a:bodyPr/>
          <a:lstStyle>
            <a:lvl1pPr marL="0" indent="0">
              <a:buNone/>
              <a:defRPr sz="1104"/>
            </a:lvl1pPr>
            <a:lvl2pPr marL="315468" indent="0">
              <a:buNone/>
              <a:defRPr sz="966"/>
            </a:lvl2pPr>
            <a:lvl3pPr marL="630936" indent="0">
              <a:buNone/>
              <a:defRPr sz="828"/>
            </a:lvl3pPr>
            <a:lvl4pPr marL="946404" indent="0">
              <a:buNone/>
              <a:defRPr sz="690"/>
            </a:lvl4pPr>
            <a:lvl5pPr marL="1261872" indent="0">
              <a:buNone/>
              <a:defRPr sz="690"/>
            </a:lvl5pPr>
            <a:lvl6pPr marL="1577340" indent="0">
              <a:buNone/>
              <a:defRPr sz="690"/>
            </a:lvl6pPr>
            <a:lvl7pPr marL="1892808" indent="0">
              <a:buNone/>
              <a:defRPr sz="690"/>
            </a:lvl7pPr>
            <a:lvl8pPr marL="2208276" indent="0">
              <a:buNone/>
              <a:defRPr sz="690"/>
            </a:lvl8pPr>
            <a:lvl9pPr marL="2523744" indent="0">
              <a:buNone/>
              <a:defRPr sz="69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9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8336" y="262856"/>
            <a:ext cx="7255491" cy="95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8336" y="1314281"/>
            <a:ext cx="7255491" cy="313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8336" y="4575984"/>
            <a:ext cx="1892737" cy="262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7D29F-6681-4284-A19E-BDF58AC0366A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6529" y="4575984"/>
            <a:ext cx="2839105" cy="262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1090" y="4575984"/>
            <a:ext cx="1892737" cy="262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52F23-C6A3-49BA-9774-64FDFB19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9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30936" rtl="0" eaLnBrk="1" latinLnBrk="0" hangingPunct="1">
        <a:lnSpc>
          <a:spcPct val="90000"/>
        </a:lnSpc>
        <a:spcBef>
          <a:spcPct val="0"/>
        </a:spcBef>
        <a:buNone/>
        <a:defRPr sz="303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734" indent="-157734" algn="l" defTabSz="630936" rtl="0" eaLnBrk="1" latinLnBrk="0" hangingPunct="1">
        <a:lnSpc>
          <a:spcPct val="90000"/>
        </a:lnSpc>
        <a:spcBef>
          <a:spcPts val="690"/>
        </a:spcBef>
        <a:buFont typeface="Arial" panose="020B0604020202020204" pitchFamily="34" charset="0"/>
        <a:buChar char="•"/>
        <a:defRPr sz="1932" kern="1200">
          <a:solidFill>
            <a:schemeClr val="tx1"/>
          </a:solidFill>
          <a:latin typeface="+mn-lt"/>
          <a:ea typeface="+mn-ea"/>
          <a:cs typeface="+mn-cs"/>
        </a:defRPr>
      </a:lvl1pPr>
      <a:lvl2pPr marL="473202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380" kern="1200">
          <a:solidFill>
            <a:schemeClr val="tx1"/>
          </a:solidFill>
          <a:latin typeface="+mn-lt"/>
          <a:ea typeface="+mn-ea"/>
          <a:cs typeface="+mn-cs"/>
        </a:defRPr>
      </a:lvl3pPr>
      <a:lvl4pPr marL="1104138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4pPr>
      <a:lvl5pPr marL="1419606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5pPr>
      <a:lvl6pPr marL="1735074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6pPr>
      <a:lvl7pPr marL="2050542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7pPr>
      <a:lvl8pPr marL="2366010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8pPr>
      <a:lvl9pPr marL="2681478" indent="-157734" algn="l" defTabSz="630936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1pPr>
      <a:lvl2pPr marL="315468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2pPr>
      <a:lvl3pPr marL="630936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3pPr>
      <a:lvl4pPr marL="946404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5pPr>
      <a:lvl6pPr marL="1577340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6pPr>
      <a:lvl7pPr marL="1892808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7pPr>
      <a:lvl8pPr marL="2208276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8pPr>
      <a:lvl9pPr marL="2523744" algn="l" defTabSz="630936" rtl="0" eaLnBrk="1" latinLnBrk="0" hangingPunct="1">
        <a:defRPr sz="12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59278" y="77821"/>
            <a:ext cx="8300794" cy="4760567"/>
            <a:chOff x="-1" y="0"/>
            <a:chExt cx="8237410" cy="472421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0" t="5608" r="18719" b="6322"/>
            <a:stretch/>
          </p:blipFill>
          <p:spPr>
            <a:xfrm>
              <a:off x="-1" y="2008799"/>
              <a:ext cx="2462564" cy="271541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5" t="9079" r="18537" b="16278"/>
            <a:stretch/>
          </p:blipFill>
          <p:spPr>
            <a:xfrm>
              <a:off x="-1" y="0"/>
              <a:ext cx="2462564" cy="2008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6" t="11811" r="12950" b="2625"/>
            <a:stretch/>
          </p:blipFill>
          <p:spPr>
            <a:xfrm>
              <a:off x="2462562" y="0"/>
              <a:ext cx="5774847" cy="47242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68613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</Words>
  <Application>Microsoft Office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comparison</dc:title>
  <dc:creator>Srikanth K.V.S</dc:creator>
  <cp:lastModifiedBy>Srikanth K.V.S</cp:lastModifiedBy>
  <cp:revision>2</cp:revision>
  <dcterms:created xsi:type="dcterms:W3CDTF">2016-02-29T07:26:57Z</dcterms:created>
  <dcterms:modified xsi:type="dcterms:W3CDTF">2016-09-08T18:43:03Z</dcterms:modified>
</cp:coreProperties>
</file>